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7" r:id="rId3"/>
    <p:sldId id="261" r:id="rId4"/>
    <p:sldId id="262" r:id="rId5"/>
    <p:sldId id="263" r:id="rId6"/>
    <p:sldId id="258" r:id="rId7"/>
    <p:sldId id="264" r:id="rId8"/>
    <p:sldId id="259" r:id="rId9"/>
    <p:sldId id="260" r:id="rId10"/>
    <p:sldId id="266" r:id="rId11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94" d="100"/>
          <a:sy n="94" d="100"/>
        </p:scale>
        <p:origin x="-128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CE8A710-E292-4C99-9274-FB8DCD71A173}" type="datetimeFigureOut">
              <a:rPr lang="sl-SI" smtClean="0"/>
              <a:t>29. 03. 2020</a:t>
            </a:fld>
            <a:endParaRPr lang="sl-SI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sl-SI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2786CEF-77C8-4EFE-A63C-9A3F4A82FF98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E8A710-E292-4C99-9274-FB8DCD71A173}" type="datetimeFigureOut">
              <a:rPr lang="sl-SI" smtClean="0"/>
              <a:t>29. 03. 2020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786CEF-77C8-4EFE-A63C-9A3F4A82FF98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E8A710-E292-4C99-9274-FB8DCD71A173}" type="datetimeFigureOut">
              <a:rPr lang="sl-SI" smtClean="0"/>
              <a:t>29. 03. 2020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786CEF-77C8-4EFE-A63C-9A3F4A82FF98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E8A710-E292-4C99-9274-FB8DCD71A173}" type="datetimeFigureOut">
              <a:rPr lang="sl-SI" smtClean="0"/>
              <a:t>29. 03. 2020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786CEF-77C8-4EFE-A63C-9A3F4A82FF98}" type="slidenum">
              <a:rPr lang="sl-SI" smtClean="0"/>
              <a:t>‹#›</a:t>
            </a:fld>
            <a:endParaRPr lang="sl-SI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E8A710-E292-4C99-9274-FB8DCD71A173}" type="datetimeFigureOut">
              <a:rPr lang="sl-SI" smtClean="0"/>
              <a:t>29. 03. 2020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786CEF-77C8-4EFE-A63C-9A3F4A82FF98}" type="slidenum">
              <a:rPr lang="sl-SI" smtClean="0"/>
              <a:t>‹#›</a:t>
            </a:fld>
            <a:endParaRPr lang="sl-SI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E8A710-E292-4C99-9274-FB8DCD71A173}" type="datetimeFigureOut">
              <a:rPr lang="sl-SI" smtClean="0"/>
              <a:t>29. 03. 2020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786CEF-77C8-4EFE-A63C-9A3F4A82FF98}" type="slidenum">
              <a:rPr lang="sl-SI" smtClean="0"/>
              <a:t>‹#›</a:t>
            </a:fld>
            <a:endParaRPr lang="sl-SI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E8A710-E292-4C99-9274-FB8DCD71A173}" type="datetimeFigureOut">
              <a:rPr lang="sl-SI" smtClean="0"/>
              <a:t>29. 03. 2020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786CEF-77C8-4EFE-A63C-9A3F4A82FF98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E8A710-E292-4C99-9274-FB8DCD71A173}" type="datetimeFigureOut">
              <a:rPr lang="sl-SI" smtClean="0"/>
              <a:t>29. 03. 2020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786CEF-77C8-4EFE-A63C-9A3F4A82FF98}" type="slidenum">
              <a:rPr lang="sl-SI" smtClean="0"/>
              <a:t>‹#›</a:t>
            </a:fld>
            <a:endParaRPr lang="sl-SI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E8A710-E292-4C99-9274-FB8DCD71A173}" type="datetimeFigureOut">
              <a:rPr lang="sl-SI" smtClean="0"/>
              <a:t>29. 03. 2020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786CEF-77C8-4EFE-A63C-9A3F4A82FF98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3CE8A710-E292-4C99-9274-FB8DCD71A173}" type="datetimeFigureOut">
              <a:rPr lang="sl-SI" smtClean="0"/>
              <a:t>29. 03. 2020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786CEF-77C8-4EFE-A63C-9A3F4A82FF98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CE8A710-E292-4C99-9274-FB8DCD71A173}" type="datetimeFigureOut">
              <a:rPr lang="sl-SI" smtClean="0"/>
              <a:t>29. 03. 2020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2786CEF-77C8-4EFE-A63C-9A3F4A82FF98}" type="slidenum">
              <a:rPr lang="sl-SI" smtClean="0"/>
              <a:t>‹#›</a:t>
            </a:fld>
            <a:endParaRPr lang="sl-S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CE8A710-E292-4C99-9274-FB8DCD71A173}" type="datetimeFigureOut">
              <a:rPr lang="sl-SI" smtClean="0"/>
              <a:t>29. 03. 2020</a:t>
            </a:fld>
            <a:endParaRPr lang="sl-SI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sl-SI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2786CEF-77C8-4EFE-A63C-9A3F4A82FF98}" type="slidenum">
              <a:rPr lang="sl-SI" smtClean="0"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youtube.com/watch?v=HQTUWK7CM-Y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youtube.com/watch?v=C2AjHp-zBb8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l-SI" dirty="0" smtClean="0">
                <a:solidFill>
                  <a:srgbClr val="0070C0"/>
                </a:solidFill>
              </a:rPr>
              <a:t>ČLOVEK SPREMINJA CELINSKE VODE</a:t>
            </a:r>
            <a:endParaRPr lang="sl-SI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42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Voda je pomemben del narave, ki jo moramo </a:t>
            </a:r>
            <a:r>
              <a:rPr lang="sl-SI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spoštovati</a:t>
            </a:r>
            <a: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sl-SI" dirty="0"/>
          </a:p>
        </p:txBody>
      </p:sp>
      <p:pic>
        <p:nvPicPr>
          <p:cNvPr id="1028" name="Picture 4" descr="Povezana sli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92896"/>
            <a:ext cx="3384376" cy="2536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Elbow Connector 4"/>
          <p:cNvCxnSpPr/>
          <p:nvPr/>
        </p:nvCxnSpPr>
        <p:spPr>
          <a:xfrm>
            <a:off x="3657600" y="3304101"/>
            <a:ext cx="914400" cy="914400"/>
          </a:xfrm>
          <a:prstGeom prst="bentConnector3">
            <a:avLst>
              <a:gd name="adj1" fmla="val 48750"/>
            </a:avLst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030" name="Picture 6" descr="Rezultat iskanja slik za Voda je le del narave, ki jo moramo spoÅ¡tovat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906737"/>
            <a:ext cx="4227918" cy="2752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488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98376" y="1556753"/>
            <a:ext cx="8147248" cy="4323936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bg2">
                <a:lumMod val="10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50800" dist="381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sl-SI" sz="2000" dirty="0" smtClean="0"/>
          </a:p>
          <a:p>
            <a:pPr marL="109728" lvl="0" indent="0">
              <a:buNone/>
            </a:pPr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naših domovih vsak dan nastajajo komunalne odpadne vode</a:t>
            </a:r>
            <a:r>
              <a:rPr lang="sl-SI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ko </a:t>
            </a:r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kuhamo, </a:t>
            </a:r>
            <a:r>
              <a:rPr lang="sl-SI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peremo, </a:t>
            </a:r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čistimo stanovanje, pomivamo posodo, se umivamo (tekoča mila in šamponi), </a:t>
            </a:r>
            <a:r>
              <a:rPr lang="sl-SI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wc</a:t>
            </a:r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dišava… </a:t>
            </a:r>
          </a:p>
          <a:p>
            <a:endParaRPr lang="sl-SI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"/>
            </a:scene3d>
          </a:bodyPr>
          <a:lstStyle/>
          <a:p>
            <a:pPr algn="ctr"/>
            <a:r>
              <a:rPr lang="sl-SI" dirty="0" smtClean="0">
                <a:effectLst/>
              </a:rPr>
              <a:t>                                                 Komunalni odpadki</a:t>
            </a:r>
            <a:br>
              <a:rPr lang="sl-SI" dirty="0" smtClean="0">
                <a:effectLst/>
              </a:rPr>
            </a:br>
            <a:r>
              <a:rPr lang="sl-SI" sz="2000" u="sng" dirty="0">
                <a:effectLst/>
                <a:hlinkClick r:id="rId2"/>
              </a:rPr>
              <a:t>https://</a:t>
            </a:r>
            <a:r>
              <a:rPr lang="sl-SI" sz="2000" u="sng" dirty="0" smtClean="0">
                <a:effectLst/>
                <a:hlinkClick r:id="rId2"/>
              </a:rPr>
              <a:t>www.youtube.com/watch?v=HQTUWK7CM-Y</a:t>
            </a:r>
            <a:r>
              <a:rPr lang="sl-SI" sz="2000" u="sng" dirty="0" smtClean="0">
                <a:effectLst/>
              </a:rPr>
              <a:t> </a:t>
            </a:r>
            <a:r>
              <a:rPr lang="sl-SI" dirty="0">
                <a:effectLst/>
              </a:rPr>
              <a:t/>
            </a:r>
            <a:br>
              <a:rPr lang="sl-SI" dirty="0">
                <a:effectLst/>
              </a:rPr>
            </a:br>
            <a:endParaRPr lang="sl-SI" dirty="0"/>
          </a:p>
        </p:txBody>
      </p:sp>
      <p:pic>
        <p:nvPicPr>
          <p:cNvPr id="1028" name="Picture 4" descr="Rezultat iskanja slik za razlogi za onesnaÅ¾evanje vo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149080"/>
            <a:ext cx="3410780" cy="2389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ovezana slik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645024"/>
            <a:ext cx="3190243" cy="2125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110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lvl="0" indent="0">
              <a:buNone/>
            </a:pPr>
            <a:r>
              <a:rPr lang="sl-SI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Poljedelci </a:t>
            </a:r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gnojijo svoja polja, da bi bil pridelek večji in boljši. Pri tem uporabljajo veliko umetnih gnojil. Nekaj jih spere dež in odtekajo v podtalnico.</a:t>
            </a:r>
          </a:p>
          <a:p>
            <a:endParaRPr lang="sl-SI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/>
              <a:t> Poljedelstvo</a:t>
            </a:r>
            <a:endParaRPr lang="sl-SI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996952"/>
            <a:ext cx="5715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943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sl-SI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Močno </a:t>
            </a:r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segreta voda poganja električne generatorje. To segreto </a:t>
            </a:r>
            <a:r>
              <a:rPr lang="sl-SI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vodo, ki </a:t>
            </a:r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 more več  poganjati </a:t>
            </a:r>
            <a:r>
              <a:rPr lang="sl-SI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generatorjev, </a:t>
            </a:r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lahko uporabljajo za ogrevanje. Po ogrevanju vodo najpogosteje spustijo v naravo.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>
                <a:effectLst/>
              </a:rPr>
              <a:t>Toplotno onesnaževanje</a:t>
            </a:r>
            <a:endParaRPr lang="sl-SI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429000"/>
            <a:ext cx="4101480" cy="273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818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lvl="0" indent="0">
              <a:buNone/>
            </a:pPr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Pomemben vir onesnaževanja so </a:t>
            </a:r>
            <a:r>
              <a:rPr lang="sl-SI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ceste, </a:t>
            </a:r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 jih pozimi proti poledici posipavajo z velikimi količinami kuhinjske </a:t>
            </a:r>
            <a:r>
              <a:rPr lang="sl-SI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soli. Ta </a:t>
            </a:r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nazadnje spere v </a:t>
            </a:r>
            <a:r>
              <a:rPr lang="sl-SI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vode, </a:t>
            </a:r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kjer uničuje rastlinski in živalski svet.</a:t>
            </a:r>
          </a:p>
          <a:p>
            <a:endParaRPr lang="sl-SI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/>
              <a:t>Posipavanje cest </a:t>
            </a:r>
            <a:endParaRPr lang="sl-SI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429000"/>
            <a:ext cx="432435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87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</a:t>
            </a:r>
            <a:r>
              <a:rPr lang="sl-SI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leto gre v </a:t>
            </a:r>
            <a:r>
              <a:rPr lang="sl-SI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oceane 100 </a:t>
            </a:r>
            <a:r>
              <a:rPr lang="sl-SI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200 milijonov ton </a:t>
            </a:r>
            <a:r>
              <a:rPr lang="sl-SI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plastike.</a:t>
            </a:r>
          </a:p>
          <a:p>
            <a:r>
              <a:rPr lang="sl-SI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Plastika predstavlja</a:t>
            </a:r>
            <a:r>
              <a:rPr lang="sl-SI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75 </a:t>
            </a:r>
            <a:r>
              <a:rPr lang="sl-SI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85 %</a:t>
            </a:r>
            <a:r>
              <a:rPr lang="sl-SI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vseh </a:t>
            </a:r>
            <a:r>
              <a:rPr lang="sl-SI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odpadkov.</a:t>
            </a:r>
          </a:p>
          <a:p>
            <a:r>
              <a:rPr lang="sl-SI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Vodne živali </a:t>
            </a:r>
            <a:r>
              <a:rPr lang="sl-SI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zastrupijo, zadušijo, zapletejo </a:t>
            </a:r>
            <a:r>
              <a:rPr lang="sl-SI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kdaj tudi umrejo. </a:t>
            </a:r>
          </a:p>
          <a:p>
            <a:endParaRPr lang="sl-SI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Plastika </a:t>
            </a:r>
            <a:endParaRPr lang="sl-SI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590" y="3599919"/>
            <a:ext cx="4250162" cy="2390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Rezultat iskanja slik za onesnaÅ¾enost morja s plastiko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84984"/>
            <a:ext cx="4248472" cy="30205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691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Rezultat iskanja slik za onesnaÅ¾enost morja s plastiko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898" y="764704"/>
            <a:ext cx="4270276" cy="32403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4098" name="Picture 2" descr="Rezultat iskanja slik za onesnaÅ¾enost morja s plastik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77072"/>
            <a:ext cx="3776148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ovezana slik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869" y="620688"/>
            <a:ext cx="4262061" cy="2386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Povezana slik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161" y="3429000"/>
            <a:ext cx="3975784" cy="265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250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Uporabljam okolju </a:t>
            </a:r>
            <a:r>
              <a:rPr lang="sl-SI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prijazna čistilna </a:t>
            </a:r>
            <a:r>
              <a:rPr lang="sl-SI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sredstva</a:t>
            </a:r>
            <a:r>
              <a:rPr lang="sl-SI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sl-SI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</a:t>
            </a:r>
            <a:r>
              <a:rPr lang="sl-SI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umivalnik ali stranišče ne mečem kozmetičnih pripomočkov, barv, olj ali nevarnih </a:t>
            </a:r>
            <a:r>
              <a:rPr lang="sl-SI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snovi.</a:t>
            </a:r>
          </a:p>
          <a:p>
            <a:endParaRPr lang="sl-SI" dirty="0"/>
          </a:p>
          <a:p>
            <a:pPr marL="109728" indent="0">
              <a:buNone/>
            </a:pPr>
            <a:endParaRPr lang="sl-SI" sz="2000" u="sng" dirty="0" smtClean="0">
              <a:hlinkClick r:id="rId2"/>
            </a:endParaRPr>
          </a:p>
          <a:p>
            <a:pPr marL="109728" indent="0">
              <a:buNone/>
            </a:pPr>
            <a:endParaRPr lang="sl-SI" sz="2000" u="sng" dirty="0">
              <a:hlinkClick r:id="rId2"/>
            </a:endParaRPr>
          </a:p>
          <a:p>
            <a:pPr marL="109728" indent="0">
              <a:buNone/>
            </a:pPr>
            <a:endParaRPr lang="sl-SI" sz="2000" u="sng" dirty="0" smtClean="0">
              <a:hlinkClick r:id="rId2"/>
            </a:endParaRPr>
          </a:p>
          <a:p>
            <a:pPr marL="109728" indent="0">
              <a:buNone/>
            </a:pPr>
            <a:endParaRPr lang="sl-SI" sz="2000" u="sng" dirty="0">
              <a:hlinkClick r:id="rId2"/>
            </a:endParaRPr>
          </a:p>
          <a:p>
            <a:pPr marL="109728" indent="0">
              <a:buNone/>
            </a:pPr>
            <a:endParaRPr lang="sl-SI" sz="2000" u="sng" dirty="0" smtClean="0">
              <a:hlinkClick r:id="rId2"/>
            </a:endParaRPr>
          </a:p>
          <a:p>
            <a:pPr marL="109728" indent="0">
              <a:buNone/>
            </a:pPr>
            <a:endParaRPr lang="sl-SI" sz="2000" u="sng" dirty="0" smtClean="0">
              <a:hlinkClick r:id="rId2"/>
            </a:endParaRPr>
          </a:p>
          <a:p>
            <a:pPr marL="109728" indent="0">
              <a:buNone/>
            </a:pPr>
            <a:endParaRPr lang="sl-SI" sz="2000" u="sng" dirty="0">
              <a:hlinkClick r:id="rId2"/>
            </a:endParaRPr>
          </a:p>
          <a:p>
            <a:endParaRPr lang="sl-SI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l-SI" dirty="0">
                <a:effectLst/>
              </a:rPr>
              <a:t>Kaj lahko sam </a:t>
            </a:r>
            <a:r>
              <a:rPr lang="sl-SI" dirty="0" smtClean="0">
                <a:effectLst/>
              </a:rPr>
              <a:t>narediš, da </a:t>
            </a:r>
            <a:r>
              <a:rPr lang="sl-SI" dirty="0">
                <a:effectLst/>
              </a:rPr>
              <a:t>preprečiš </a:t>
            </a:r>
            <a:r>
              <a:rPr lang="sl-SI" dirty="0" smtClean="0">
                <a:effectLst/>
              </a:rPr>
              <a:t>onesnaževanje?</a:t>
            </a:r>
            <a:endParaRPr lang="sl-SI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418768"/>
            <a:ext cx="907976" cy="299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138128"/>
            <a:ext cx="3291795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42592"/>
            <a:ext cx="1462472" cy="2924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418" y="3068960"/>
            <a:ext cx="3468638" cy="2309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503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endParaRPr lang="sl-SI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09728" indent="0">
              <a:buNone/>
            </a:pPr>
            <a:endParaRPr lang="sl-SI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09728" indent="0">
              <a:buNone/>
            </a:pPr>
            <a:endParaRPr lang="sl-SI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09728" indent="0">
              <a:buNone/>
            </a:pPr>
            <a:endParaRPr lang="sl-SI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09728" indent="0">
              <a:buNone/>
            </a:pPr>
            <a:endParaRPr lang="sl-SI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09728" indent="0">
              <a:buNone/>
            </a:pPr>
            <a:endParaRPr lang="sl-SI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09728" indent="0">
              <a:buNone/>
            </a:pPr>
            <a:endParaRPr lang="sl-SI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09728" indent="0">
              <a:buNone/>
            </a:pPr>
            <a:endParaRPr lang="sl-SI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09728" indent="0">
              <a:buNone/>
            </a:pPr>
            <a:endParaRPr lang="sl-SI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09728" indent="0">
              <a:buNone/>
            </a:pPr>
            <a:r>
              <a:rPr lang="sl-SI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Odpovem </a:t>
            </a:r>
            <a:r>
              <a:rPr lang="sl-SI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uporabi snovi, ki lahko onesnažijo okoliške potoke in reke. Upoštevam navodila za ravnanje s snovmi oziroma sredstvi, ki jih uporabljam. Proizvajamo čim manj plastičnih </a:t>
            </a:r>
            <a:r>
              <a:rPr lang="sl-SI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odpadkov. </a:t>
            </a:r>
            <a:r>
              <a:rPr lang="sl-SI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Ločujem </a:t>
            </a:r>
            <a:r>
              <a:rPr lang="sl-SI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odpadke.</a:t>
            </a:r>
          </a:p>
          <a:p>
            <a:endParaRPr lang="sl-SI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490066"/>
          </a:xfrm>
        </p:spPr>
        <p:txBody>
          <a:bodyPr>
            <a:normAutofit fontScale="90000"/>
          </a:bodyPr>
          <a:lstStyle/>
          <a:p>
            <a:pPr algn="ctr"/>
            <a:endParaRPr lang="sl-SI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14829"/>
            <a:ext cx="2867754" cy="3945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Povezana slik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545"/>
            <a:ext cx="4881942" cy="3452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054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241</TotalTime>
  <Words>249</Words>
  <Application>Microsoft Office PowerPoint</Application>
  <PresentationFormat>On-screen Show (4:3)</PresentationFormat>
  <Paragraphs>35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Concourse</vt:lpstr>
      <vt:lpstr>ČLOVEK SPREMINJA CELINSKE VODE</vt:lpstr>
      <vt:lpstr>                                                 Komunalni odpadki https://www.youtube.com/watch?v=HQTUWK7CM-Y  </vt:lpstr>
      <vt:lpstr> Poljedelstvo</vt:lpstr>
      <vt:lpstr>Toplotno onesnaževanje</vt:lpstr>
      <vt:lpstr>Posipavanje cest </vt:lpstr>
      <vt:lpstr>Plastika </vt:lpstr>
      <vt:lpstr>PowerPoint Presentation</vt:lpstr>
      <vt:lpstr>Kaj lahko sam narediš, da preprečiš onesnaževanje?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ČLOVEK SPREMINJA CELINSKE VODE</dc:title>
  <dc:creator>Mateja</dc:creator>
  <cp:lastModifiedBy>Katja</cp:lastModifiedBy>
  <cp:revision>39</cp:revision>
  <dcterms:created xsi:type="dcterms:W3CDTF">2019-05-26T12:52:06Z</dcterms:created>
  <dcterms:modified xsi:type="dcterms:W3CDTF">2020-03-29T17:37:55Z</dcterms:modified>
</cp:coreProperties>
</file>