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smtClean="0"/>
              <a:t>Kliknite, če želite urediti slog naslova matrice</a:t>
            </a:r>
            <a:endParaRPr lang="sl-SI"/>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Kliknite, če želite urediti slog podnaslova matrice</a:t>
            </a:r>
            <a:endParaRPr lang="sl-SI"/>
          </a:p>
        </p:txBody>
      </p:sp>
      <p:sp>
        <p:nvSpPr>
          <p:cNvPr id="4" name="Ograda datuma 3"/>
          <p:cNvSpPr>
            <a:spLocks noGrp="1"/>
          </p:cNvSpPr>
          <p:nvPr>
            <p:ph type="dt" sz="half" idx="10"/>
          </p:nvPr>
        </p:nvSpPr>
        <p:spPr/>
        <p:txBody>
          <a:bodyPr/>
          <a:lstStyle/>
          <a:p>
            <a:fld id="{2B5C0519-315D-41DB-9F78-C45E4670DDF9}" type="datetimeFigureOut">
              <a:rPr lang="sl-SI" smtClean="0"/>
              <a:pPr/>
              <a:t>5.5.2020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8A701FD0-7DAA-4CC6-A968-5C662A676E2A}" type="slidenum">
              <a:rPr lang="sl-SI" smtClean="0"/>
              <a:pPr/>
              <a:t>‹#›</a:t>
            </a:fld>
            <a:endParaRPr lang="sl-S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2B5C0519-315D-41DB-9F78-C45E4670DDF9}" type="datetimeFigureOut">
              <a:rPr lang="sl-SI" smtClean="0"/>
              <a:pPr/>
              <a:t>5.5.2020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8A701FD0-7DAA-4CC6-A968-5C662A676E2A}" type="slidenum">
              <a:rPr lang="sl-SI" smtClean="0"/>
              <a:pPr/>
              <a:t>‹#›</a:t>
            </a:fld>
            <a:endParaRPr lang="sl-S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smtClean="0"/>
              <a:t>Kliknite, če želite urediti slog naslova matrice</a:t>
            </a:r>
            <a:endParaRPr lang="sl-SI"/>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2B5C0519-315D-41DB-9F78-C45E4670DDF9}" type="datetimeFigureOut">
              <a:rPr lang="sl-SI" smtClean="0"/>
              <a:pPr/>
              <a:t>5.5.2020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8A701FD0-7DAA-4CC6-A968-5C662A676E2A}" type="slidenum">
              <a:rPr lang="sl-SI" smtClean="0"/>
              <a:pPr/>
              <a:t>‹#›</a:t>
            </a:fld>
            <a:endParaRPr lang="sl-S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vsebine 2"/>
          <p:cNvSpPr>
            <a:spLocks noGrp="1"/>
          </p:cNvSpPr>
          <p:nvPr>
            <p:ph idx="1"/>
          </p:nvPr>
        </p:nvSpPr>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2B5C0519-315D-41DB-9F78-C45E4670DDF9}" type="datetimeFigureOut">
              <a:rPr lang="sl-SI" smtClean="0"/>
              <a:pPr/>
              <a:t>5.5.2020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8A701FD0-7DAA-4CC6-A968-5C662A676E2A}" type="slidenum">
              <a:rPr lang="sl-SI" smtClean="0"/>
              <a:pPr/>
              <a:t>‹#›</a:t>
            </a:fld>
            <a:endParaRPr lang="sl-S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smtClean="0"/>
              <a:t>Kliknite, če želite urediti slog naslova matrice</a:t>
            </a:r>
            <a:endParaRPr lang="sl-SI"/>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Kliknite, če želite urediti sloge besedila matrice</a:t>
            </a:r>
          </a:p>
        </p:txBody>
      </p:sp>
      <p:sp>
        <p:nvSpPr>
          <p:cNvPr id="4" name="Ograda datuma 3"/>
          <p:cNvSpPr>
            <a:spLocks noGrp="1"/>
          </p:cNvSpPr>
          <p:nvPr>
            <p:ph type="dt" sz="half" idx="10"/>
          </p:nvPr>
        </p:nvSpPr>
        <p:spPr/>
        <p:txBody>
          <a:bodyPr/>
          <a:lstStyle/>
          <a:p>
            <a:fld id="{2B5C0519-315D-41DB-9F78-C45E4670DDF9}" type="datetimeFigureOut">
              <a:rPr lang="sl-SI" smtClean="0"/>
              <a:pPr/>
              <a:t>5.5.2020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8A701FD0-7DAA-4CC6-A968-5C662A676E2A}" type="slidenum">
              <a:rPr lang="sl-SI" smtClean="0"/>
              <a:pPr/>
              <a:t>‹#›</a:t>
            </a:fld>
            <a:endParaRPr lang="sl-SI"/>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p:txBody>
          <a:bodyPr/>
          <a:lstStyle/>
          <a:p>
            <a:fld id="{2B5C0519-315D-41DB-9F78-C45E4670DDF9}" type="datetimeFigureOut">
              <a:rPr lang="sl-SI" smtClean="0"/>
              <a:pPr/>
              <a:t>5.5.2020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8A701FD0-7DAA-4CC6-A968-5C662A676E2A}" type="slidenum">
              <a:rPr lang="sl-SI" smtClean="0"/>
              <a:pPr/>
              <a:t>‹#›</a:t>
            </a:fld>
            <a:endParaRPr lang="sl-S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smtClean="0"/>
              <a:t>Kliknite, če želite urediti slog naslova matrice</a:t>
            </a:r>
            <a:endParaRPr lang="sl-SI"/>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Kliknite, če želite urediti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Kliknite, če želite urediti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grada datuma 6"/>
          <p:cNvSpPr>
            <a:spLocks noGrp="1"/>
          </p:cNvSpPr>
          <p:nvPr>
            <p:ph type="dt" sz="half" idx="10"/>
          </p:nvPr>
        </p:nvSpPr>
        <p:spPr/>
        <p:txBody>
          <a:bodyPr/>
          <a:lstStyle/>
          <a:p>
            <a:fld id="{2B5C0519-315D-41DB-9F78-C45E4670DDF9}" type="datetimeFigureOut">
              <a:rPr lang="sl-SI" smtClean="0"/>
              <a:pPr/>
              <a:t>5.5.2020</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8A701FD0-7DAA-4CC6-A968-5C662A676E2A}" type="slidenum">
              <a:rPr lang="sl-SI" smtClean="0"/>
              <a:pPr/>
              <a:t>‹#›</a:t>
            </a:fld>
            <a:endParaRPr lang="sl-S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datuma 2"/>
          <p:cNvSpPr>
            <a:spLocks noGrp="1"/>
          </p:cNvSpPr>
          <p:nvPr>
            <p:ph type="dt" sz="half" idx="10"/>
          </p:nvPr>
        </p:nvSpPr>
        <p:spPr/>
        <p:txBody>
          <a:bodyPr/>
          <a:lstStyle/>
          <a:p>
            <a:fld id="{2B5C0519-315D-41DB-9F78-C45E4670DDF9}" type="datetimeFigureOut">
              <a:rPr lang="sl-SI" smtClean="0"/>
              <a:pPr/>
              <a:t>5.5.2020</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8A701FD0-7DAA-4CC6-A968-5C662A676E2A}" type="slidenum">
              <a:rPr lang="sl-SI" smtClean="0"/>
              <a:pPr/>
              <a:t>‹#›</a:t>
            </a:fld>
            <a:endParaRPr lang="sl-S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2B5C0519-315D-41DB-9F78-C45E4670DDF9}" type="datetimeFigureOut">
              <a:rPr lang="sl-SI" smtClean="0"/>
              <a:pPr/>
              <a:t>5.5.2020</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8A701FD0-7DAA-4CC6-A968-5C662A676E2A}" type="slidenum">
              <a:rPr lang="sl-SI" smtClean="0"/>
              <a:pPr/>
              <a:t>‹#›</a:t>
            </a:fld>
            <a:endParaRPr lang="sl-S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smtClean="0"/>
              <a:t>Kliknite, če želite urediti slog naslova matrice</a:t>
            </a:r>
            <a:endParaRPr lang="sl-SI"/>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Kliknite, če želite urediti sloge besedila matrice</a:t>
            </a:r>
          </a:p>
        </p:txBody>
      </p:sp>
      <p:sp>
        <p:nvSpPr>
          <p:cNvPr id="5" name="Ograda datuma 4"/>
          <p:cNvSpPr>
            <a:spLocks noGrp="1"/>
          </p:cNvSpPr>
          <p:nvPr>
            <p:ph type="dt" sz="half" idx="10"/>
          </p:nvPr>
        </p:nvSpPr>
        <p:spPr/>
        <p:txBody>
          <a:bodyPr/>
          <a:lstStyle/>
          <a:p>
            <a:fld id="{2B5C0519-315D-41DB-9F78-C45E4670DDF9}" type="datetimeFigureOut">
              <a:rPr lang="sl-SI" smtClean="0"/>
              <a:pPr/>
              <a:t>5.5.2020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8A701FD0-7DAA-4CC6-A968-5C662A676E2A}" type="slidenum">
              <a:rPr lang="sl-SI" smtClean="0"/>
              <a:pPr/>
              <a:t>‹#›</a:t>
            </a:fld>
            <a:endParaRPr lang="sl-S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smtClean="0"/>
              <a:t>Kliknite, če želite urediti slog naslova matrice</a:t>
            </a:r>
            <a:endParaRPr lang="sl-SI"/>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Kliknite, če želite urediti sloge besedila matrice</a:t>
            </a:r>
          </a:p>
        </p:txBody>
      </p:sp>
      <p:sp>
        <p:nvSpPr>
          <p:cNvPr id="5" name="Ograda datuma 4"/>
          <p:cNvSpPr>
            <a:spLocks noGrp="1"/>
          </p:cNvSpPr>
          <p:nvPr>
            <p:ph type="dt" sz="half" idx="10"/>
          </p:nvPr>
        </p:nvSpPr>
        <p:spPr/>
        <p:txBody>
          <a:bodyPr/>
          <a:lstStyle/>
          <a:p>
            <a:fld id="{2B5C0519-315D-41DB-9F78-C45E4670DDF9}" type="datetimeFigureOut">
              <a:rPr lang="sl-SI" smtClean="0"/>
              <a:pPr/>
              <a:t>5.5.2020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8A701FD0-7DAA-4CC6-A968-5C662A676E2A}" type="slidenum">
              <a:rPr lang="sl-SI" smtClean="0"/>
              <a:pPr/>
              <a:t>‹#›</a:t>
            </a:fld>
            <a:endParaRPr lang="sl-S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smtClean="0"/>
              <a:t>Kliknite, če želite urediti slog naslova matrice</a:t>
            </a:r>
            <a:endParaRPr lang="sl-SI"/>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5C0519-315D-41DB-9F78-C45E4670DDF9}" type="datetimeFigureOut">
              <a:rPr lang="sl-SI" smtClean="0"/>
              <a:pPr/>
              <a:t>5.5.2020</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01FD0-7DAA-4CC6-A968-5C662A676E2A}" type="slidenum">
              <a:rPr lang="sl-SI" smtClean="0"/>
              <a:pPr/>
              <a:t>‹#›</a:t>
            </a:fld>
            <a:endParaRPr 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4a"/><Relationship Id="rId2" Type="http://schemas.openxmlformats.org/officeDocument/2006/relationships/slideLayout" Target="../slideLayouts/slideLayout1.xml"/><Relationship Id="rId1" Type="http://schemas.openxmlformats.org/officeDocument/2006/relationships/audio"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slideLayout" Target="../slideLayouts/slideLayout2.xml"/><Relationship Id="rId1" Type="http://schemas.openxmlformats.org/officeDocument/2006/relationships/audio"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slideLayout" Target="../slideLayouts/slideLayout2.xml"/><Relationship Id="rId1" Type="http://schemas.openxmlformats.org/officeDocument/2006/relationships/audio"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slideLayout" Target="../slideLayouts/slideLayout2.xml"/><Relationship Id="rId1" Type="http://schemas.openxmlformats.org/officeDocument/2006/relationships/audio"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slideLayout" Target="../slideLayouts/slideLayout2.xml"/><Relationship Id="rId1" Type="http://schemas.openxmlformats.org/officeDocument/2006/relationships/audio"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microsoft.com/office/2007/relationships/media" Target="../media/media6.m4a"/><Relationship Id="rId2" Type="http://schemas.openxmlformats.org/officeDocument/2006/relationships/slideLayout" Target="../slideLayouts/slideLayout2.xml"/><Relationship Id="rId1" Type="http://schemas.openxmlformats.org/officeDocument/2006/relationships/audio"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microsoft.com/office/2007/relationships/media" Target="../media/media7.m4a"/><Relationship Id="rId2" Type="http://schemas.openxmlformats.org/officeDocument/2006/relationships/slideLayout" Target="../slideLayouts/slideLayout2.xml"/><Relationship Id="rId1" Type="http://schemas.openxmlformats.org/officeDocument/2006/relationships/audio" Target="../media/media7.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normAutofit/>
          </a:bodyPr>
          <a:lstStyle/>
          <a:p>
            <a:r>
              <a:rPr lang="sl-SI" sz="3600" dirty="0" smtClean="0"/>
              <a:t>Navodila za izdelavo seminarske naloge pri zgodovini</a:t>
            </a:r>
            <a:endParaRPr lang="sl-SI" sz="3600" dirty="0"/>
          </a:p>
        </p:txBody>
      </p:sp>
      <p:sp>
        <p:nvSpPr>
          <p:cNvPr id="3" name="Podnaslov 2"/>
          <p:cNvSpPr>
            <a:spLocks noGrp="1"/>
          </p:cNvSpPr>
          <p:nvPr>
            <p:ph type="subTitle" idx="1"/>
          </p:nvPr>
        </p:nvSpPr>
        <p:spPr/>
        <p:txBody>
          <a:bodyPr/>
          <a:lstStyle/>
          <a:p>
            <a:r>
              <a:rPr lang="sl-SI" dirty="0" smtClean="0"/>
              <a:t>6. </a:t>
            </a:r>
            <a:r>
              <a:rPr lang="sl-SI" dirty="0" smtClean="0"/>
              <a:t>C</a:t>
            </a:r>
            <a:endParaRPr lang="sl-SI" dirty="0"/>
          </a:p>
        </p:txBody>
      </p:sp>
      <p:pic>
        <p:nvPicPr>
          <p:cNvPr id="6" name="Posnet zvok">
            <a:hlinkClick r:id="" action="ppaction://media"/>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6300192" y="563880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4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4000" dirty="0" smtClean="0"/>
              <a:t>Splošna navodila</a:t>
            </a:r>
            <a:endParaRPr lang="sl-SI" sz="4000" dirty="0"/>
          </a:p>
        </p:txBody>
      </p:sp>
      <p:sp>
        <p:nvSpPr>
          <p:cNvPr id="3" name="Ograda vsebine 2"/>
          <p:cNvSpPr>
            <a:spLocks noGrp="1"/>
          </p:cNvSpPr>
          <p:nvPr>
            <p:ph idx="1"/>
          </p:nvPr>
        </p:nvSpPr>
        <p:spPr>
          <a:xfrm>
            <a:off x="457200" y="1412776"/>
            <a:ext cx="8229600" cy="4713387"/>
          </a:xfrm>
        </p:spPr>
        <p:txBody>
          <a:bodyPr>
            <a:normAutofit fontScale="55000" lnSpcReduction="20000"/>
          </a:bodyPr>
          <a:lstStyle/>
          <a:p>
            <a:r>
              <a:rPr lang="sl-SI" dirty="0"/>
              <a:t>Pri izdelavi naloge si pomagaj z učbenikom, ki ga uporabljamo v šoli (v poštev pride sklop </a:t>
            </a:r>
            <a:r>
              <a:rPr lang="sl-SI" b="1" u="sng" dirty="0"/>
              <a:t>Družina v starem </a:t>
            </a:r>
            <a:r>
              <a:rPr lang="sl-SI" b="1" u="sng" dirty="0" smtClean="0"/>
              <a:t>veku – EGIPT IN GRKI, </a:t>
            </a:r>
            <a:r>
              <a:rPr lang="sl-SI" b="1" u="sng" dirty="0"/>
              <a:t>U stran 58-59)</a:t>
            </a:r>
            <a:r>
              <a:rPr lang="sl-SI" dirty="0"/>
              <a:t>, lahko tudi s spletnimi stranmi (slike</a:t>
            </a:r>
            <a:r>
              <a:rPr lang="sl-SI" dirty="0" smtClean="0"/>
              <a:t>).</a:t>
            </a:r>
          </a:p>
          <a:p>
            <a:r>
              <a:rPr lang="sl-SI" b="1" u="sng" dirty="0" smtClean="0"/>
              <a:t>Zadnji rok za oddajo seminarske je 22.5.2020</a:t>
            </a:r>
            <a:endParaRPr lang="sl-SI" b="1" u="sng" dirty="0"/>
          </a:p>
          <a:p>
            <a:endParaRPr lang="sl-SI" dirty="0"/>
          </a:p>
          <a:p>
            <a:r>
              <a:rPr lang="sl-SI" dirty="0"/>
              <a:t>Seminarsko lahko napišete na računalnik, če znate uporabljati Word. </a:t>
            </a:r>
          </a:p>
          <a:p>
            <a:r>
              <a:rPr lang="sl-SI" dirty="0"/>
              <a:t>Lahko jo napišete tudi na liste (pazite na čitljivo pisavo), prilepite slike, poslikate in pošljete. Če nimate tiskalnika, lahko uporabite tudi slike v Učbeniku in napišete samo stran in kaj prikazuje slika pa bo dovolj.</a:t>
            </a:r>
          </a:p>
          <a:p>
            <a:r>
              <a:rPr lang="sl-SI" dirty="0"/>
              <a:t>Vprašanj in navodil ne prepisujete, napišete samo številko naloge in odgovor ali opis, karkoli pač naloga zahteva.</a:t>
            </a:r>
          </a:p>
          <a:p>
            <a:r>
              <a:rPr lang="sl-SI" dirty="0"/>
              <a:t>Pri vsaki nalogi (ne vprašanju, se pravi za dve nalogi potrebujete štiri slike) poiščite dve sliki, ki se nanašata na vprašanja, napišete vir, kje ste jo dobili in kaj prikazuje npr. Faraon, </a:t>
            </a:r>
            <a:r>
              <a:rPr lang="sl-SI" dirty="0" err="1"/>
              <a:t>google</a:t>
            </a:r>
            <a:r>
              <a:rPr lang="sl-SI" dirty="0"/>
              <a:t> slike; Glasbila v starem veku, Učbenik stran 58.</a:t>
            </a:r>
          </a:p>
          <a:p>
            <a:r>
              <a:rPr lang="sl-SI" dirty="0"/>
              <a:t>Na zadnji strani navedite </a:t>
            </a:r>
            <a:r>
              <a:rPr lang="sl-SI" dirty="0" smtClean="0"/>
              <a:t>vire.</a:t>
            </a:r>
            <a:endParaRPr lang="sl-SI" dirty="0"/>
          </a:p>
          <a:p>
            <a:r>
              <a:rPr lang="sl-SI" dirty="0"/>
              <a:t>Seminarsko nalogo bom ocenila kot izdelek z oceno po kriterijih na koncu </a:t>
            </a:r>
            <a:r>
              <a:rPr lang="sl-SI" dirty="0" smtClean="0"/>
              <a:t>navodil.</a:t>
            </a:r>
            <a:endParaRPr lang="sl-SI" dirty="0"/>
          </a:p>
        </p:txBody>
      </p:sp>
      <p:pic>
        <p:nvPicPr>
          <p:cNvPr id="4" name="Posnet zvok">
            <a:hlinkClick r:id="" action="ppaction://media"/>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7452320" y="56388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52061" fill="hold"/>
                                        <p:tgtEl>
                                          <p:spTgt spid="4"/>
                                        </p:tgtEl>
                                      </p:cBhvr>
                                    </p:cmd>
                                  </p:childTnLst>
                                </p:cTn>
                              </p:par>
                            </p:childTnLst>
                          </p:cTn>
                        </p:par>
                      </p:childTnLst>
                    </p:cTn>
                  </p:par>
                </p:childTnLst>
              </p:cTn>
              <p:nextCondLst>
                <p:cond evt="onClick" delay="0">
                  <p:tgtEl>
                    <p:spTgt spid="4"/>
                  </p:tgtEl>
                </p:cond>
              </p:nextCondLst>
            </p:seq>
            <p:audio>
              <p:cMediaNode vol="80000">
                <p:cTn id="44"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Kako izdelam naslovno stran – 4T</a:t>
            </a:r>
            <a:endParaRPr lang="sl-SI" dirty="0"/>
          </a:p>
        </p:txBody>
      </p:sp>
      <p:sp>
        <p:nvSpPr>
          <p:cNvPr id="3" name="Ograda vsebine 2"/>
          <p:cNvSpPr>
            <a:spLocks noGrp="1"/>
          </p:cNvSpPr>
          <p:nvPr>
            <p:ph idx="1"/>
          </p:nvPr>
        </p:nvSpPr>
        <p:spPr/>
        <p:txBody>
          <a:bodyPr>
            <a:normAutofit lnSpcReduction="10000"/>
          </a:bodyPr>
          <a:lstStyle/>
          <a:p>
            <a:pPr>
              <a:buNone/>
            </a:pPr>
            <a:endParaRPr lang="sl-SI" dirty="0" smtClean="0"/>
          </a:p>
          <a:p>
            <a:pPr>
              <a:buNone/>
            </a:pPr>
            <a:r>
              <a:rPr lang="sl-SI" dirty="0" smtClean="0"/>
              <a:t>Naslov: DRUŽINA V STAREM VEKU – GRKI</a:t>
            </a:r>
          </a:p>
          <a:p>
            <a:pPr>
              <a:buNone/>
            </a:pPr>
            <a:endParaRPr lang="sl-SI" dirty="0" smtClean="0"/>
          </a:p>
          <a:p>
            <a:pPr>
              <a:buNone/>
            </a:pPr>
            <a:r>
              <a:rPr lang="sl-SI" dirty="0" smtClean="0"/>
              <a:t>Podnaslov: Seminarska naloga pri pouku zgodovine v 6. razredu</a:t>
            </a:r>
          </a:p>
          <a:p>
            <a:pPr>
              <a:buNone/>
            </a:pPr>
            <a:endParaRPr lang="sl-SI" dirty="0"/>
          </a:p>
          <a:p>
            <a:pPr>
              <a:buNone/>
            </a:pPr>
            <a:endParaRPr lang="sl-SI" dirty="0" smtClean="0"/>
          </a:p>
          <a:p>
            <a:pPr>
              <a:buNone/>
            </a:pPr>
            <a:r>
              <a:rPr lang="sl-SI" sz="2400" dirty="0" smtClean="0"/>
              <a:t>Priimek in ime: </a:t>
            </a:r>
          </a:p>
          <a:p>
            <a:pPr>
              <a:buNone/>
            </a:pPr>
            <a:r>
              <a:rPr lang="sl-SI" sz="2400" dirty="0" smtClean="0"/>
              <a:t>Razred: 6.</a:t>
            </a:r>
            <a:endParaRPr lang="sl-SI" sz="2400" dirty="0"/>
          </a:p>
        </p:txBody>
      </p:sp>
      <p:pic>
        <p:nvPicPr>
          <p:cNvPr id="4" name="Posnet zvok">
            <a:hlinkClick r:id="" action="ppaction://media"/>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7668344" y="588248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2828"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sz="3600" dirty="0" smtClean="0"/>
              <a:t>Prva naloga: odgovori na vprašanja:        DRUŽINA V STAREM EGIPTU</a:t>
            </a:r>
            <a:endParaRPr lang="sl-SI" sz="3600" dirty="0"/>
          </a:p>
        </p:txBody>
      </p:sp>
      <p:sp>
        <p:nvSpPr>
          <p:cNvPr id="3" name="Ograda vsebine 2"/>
          <p:cNvSpPr>
            <a:spLocks noGrp="1"/>
          </p:cNvSpPr>
          <p:nvPr>
            <p:ph idx="1"/>
          </p:nvPr>
        </p:nvSpPr>
        <p:spPr/>
        <p:txBody>
          <a:bodyPr/>
          <a:lstStyle/>
          <a:p>
            <a:pPr>
              <a:buNone/>
            </a:pPr>
            <a:r>
              <a:rPr lang="sl-SI" dirty="0"/>
              <a:t>1. Kakšno družino so poznali v starem Egiptu</a:t>
            </a:r>
            <a:r>
              <a:rPr lang="sl-SI" dirty="0" smtClean="0"/>
              <a:t>? 1T</a:t>
            </a:r>
          </a:p>
          <a:p>
            <a:pPr>
              <a:buNone/>
            </a:pPr>
            <a:r>
              <a:rPr lang="sl-SI" dirty="0"/>
              <a:t> </a:t>
            </a:r>
            <a:r>
              <a:rPr lang="sl-SI" dirty="0" smtClean="0"/>
              <a:t>                                                                                                                                  </a:t>
            </a:r>
            <a:endParaRPr lang="sl-SI" dirty="0"/>
          </a:p>
          <a:p>
            <a:pPr>
              <a:buNone/>
            </a:pPr>
            <a:r>
              <a:rPr lang="sl-SI" dirty="0"/>
              <a:t>2. Kakšen položaj je imel v družini moški in kakšnega ženska?                                          </a:t>
            </a:r>
            <a:r>
              <a:rPr lang="sl-SI" dirty="0" smtClean="0"/>
              <a:t>     2T</a:t>
            </a:r>
            <a:endParaRPr lang="sl-SI" dirty="0"/>
          </a:p>
          <a:p>
            <a:pPr>
              <a:buNone/>
            </a:pPr>
            <a:r>
              <a:rPr lang="sl-SI" dirty="0"/>
              <a:t>3. Kakšno izobrazbo so imeli bogati in kakšno revni?                                                         </a:t>
            </a:r>
            <a:r>
              <a:rPr lang="sl-SI" dirty="0" smtClean="0"/>
              <a:t>           2T                                                                              </a:t>
            </a:r>
            <a:endParaRPr lang="sl-SI" dirty="0"/>
          </a:p>
          <a:p>
            <a:endParaRPr lang="sl-SI" dirty="0"/>
          </a:p>
        </p:txBody>
      </p:sp>
      <p:pic>
        <p:nvPicPr>
          <p:cNvPr id="4" name="Posnet zvok">
            <a:hlinkClick r:id="" action="ppaction://media"/>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8028384" y="588248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7705"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smtClean="0"/>
              <a:t>Druga naloga: odgovori na vprašanja:</a:t>
            </a:r>
            <a:br>
              <a:rPr lang="sl-SI" dirty="0" smtClean="0"/>
            </a:br>
            <a:r>
              <a:rPr lang="sl-SI" dirty="0" smtClean="0"/>
              <a:t>DRUŽINA V STARI GRČIJI</a:t>
            </a:r>
            <a:endParaRPr lang="sl-SI" dirty="0"/>
          </a:p>
        </p:txBody>
      </p:sp>
      <p:sp>
        <p:nvSpPr>
          <p:cNvPr id="3" name="Ograda vsebine 2"/>
          <p:cNvSpPr>
            <a:spLocks noGrp="1"/>
          </p:cNvSpPr>
          <p:nvPr>
            <p:ph idx="1"/>
          </p:nvPr>
        </p:nvSpPr>
        <p:spPr/>
        <p:txBody>
          <a:bodyPr>
            <a:noAutofit/>
          </a:bodyPr>
          <a:lstStyle/>
          <a:p>
            <a:pPr>
              <a:buNone/>
            </a:pPr>
            <a:r>
              <a:rPr lang="sl-SI" sz="2400" dirty="0"/>
              <a:t>1. Opiši vzgojo dečkov. </a:t>
            </a:r>
            <a:r>
              <a:rPr lang="sl-SI" sz="2400" dirty="0" smtClean="0"/>
              <a:t>                                                                      1T               </a:t>
            </a:r>
            <a:endParaRPr lang="sl-SI" sz="2400" dirty="0"/>
          </a:p>
          <a:p>
            <a:pPr>
              <a:buNone/>
            </a:pPr>
            <a:r>
              <a:rPr lang="sl-SI" sz="2400" dirty="0"/>
              <a:t>2. Opiši vzgojo deklic.                                                                         </a:t>
            </a:r>
            <a:r>
              <a:rPr lang="sl-SI" sz="2400" dirty="0" smtClean="0"/>
              <a:t>1T                             </a:t>
            </a:r>
            <a:endParaRPr lang="sl-SI" sz="2400" dirty="0"/>
          </a:p>
          <a:p>
            <a:pPr>
              <a:buNone/>
            </a:pPr>
            <a:r>
              <a:rPr lang="sl-SI" sz="2400" dirty="0"/>
              <a:t>3. Kakšen je bil položaj moža in kakšen žene v grški družini?     </a:t>
            </a:r>
            <a:r>
              <a:rPr lang="sl-SI" sz="2400" dirty="0" smtClean="0"/>
              <a:t>2T                                                                     </a:t>
            </a:r>
            <a:endParaRPr lang="sl-SI" sz="2400" dirty="0"/>
          </a:p>
          <a:p>
            <a:pPr>
              <a:buNone/>
            </a:pPr>
            <a:r>
              <a:rPr lang="sl-SI" sz="2400" dirty="0"/>
              <a:t>4. Razloži na kakšen način so se poročali v Atenah?                     </a:t>
            </a:r>
            <a:r>
              <a:rPr lang="sl-SI" sz="2400" dirty="0" smtClean="0"/>
              <a:t>2T                               </a:t>
            </a:r>
            <a:endParaRPr lang="sl-SI" sz="2400" dirty="0"/>
          </a:p>
          <a:p>
            <a:pPr>
              <a:buNone/>
            </a:pPr>
            <a:r>
              <a:rPr lang="sl-SI" sz="2400" dirty="0"/>
              <a:t>5. Zakaj je bila pomembna družina pri Špartancih?                      </a:t>
            </a:r>
            <a:r>
              <a:rPr lang="sl-SI" sz="2400" dirty="0" smtClean="0"/>
              <a:t>1T                                                                                                            </a:t>
            </a:r>
            <a:endParaRPr lang="sl-SI" sz="2400" dirty="0"/>
          </a:p>
          <a:p>
            <a:pPr>
              <a:buNone/>
            </a:pPr>
            <a:r>
              <a:rPr lang="sl-SI" sz="2400" dirty="0"/>
              <a:t>6. Kako so ravnali z nezaželenimi novorojenčki?                           </a:t>
            </a:r>
            <a:r>
              <a:rPr lang="sl-SI" sz="2400" dirty="0" smtClean="0"/>
              <a:t>1T                                                                        </a:t>
            </a:r>
            <a:endParaRPr lang="sl-SI" sz="2400" dirty="0"/>
          </a:p>
          <a:p>
            <a:pPr>
              <a:buNone/>
            </a:pPr>
            <a:r>
              <a:rPr lang="sl-SI" sz="2400" dirty="0"/>
              <a:t>7. Opiši špartansko vzgojo.                                                                </a:t>
            </a:r>
            <a:r>
              <a:rPr lang="sl-SI" sz="2400" dirty="0" smtClean="0"/>
              <a:t>2T                              </a:t>
            </a:r>
            <a:endParaRPr lang="sl-SI" sz="2400" dirty="0"/>
          </a:p>
          <a:p>
            <a:pPr>
              <a:buNone/>
            </a:pPr>
            <a:r>
              <a:rPr lang="sl-SI" sz="2400" dirty="0"/>
              <a:t>8. Kakšen položaj so imele v špartanski družbi ženske?               </a:t>
            </a:r>
            <a:r>
              <a:rPr lang="sl-SI" sz="2400" dirty="0" smtClean="0"/>
              <a:t>1T                                                                 </a:t>
            </a:r>
            <a:endParaRPr lang="sl-SI" sz="2400" dirty="0"/>
          </a:p>
        </p:txBody>
      </p:sp>
      <p:pic>
        <p:nvPicPr>
          <p:cNvPr id="4" name="Posnet zvok">
            <a:hlinkClick r:id="" action="ppaction://media"/>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7164288" y="588248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5292"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u="sng" dirty="0"/>
              <a:t>ZADNJA </a:t>
            </a:r>
            <a:r>
              <a:rPr lang="sl-SI" u="sng" dirty="0" smtClean="0"/>
              <a:t>STRAN</a:t>
            </a:r>
            <a:r>
              <a:rPr lang="sl-SI" dirty="0" smtClean="0"/>
              <a:t>: </a:t>
            </a:r>
            <a:r>
              <a:rPr lang="sl-SI" b="1" dirty="0" smtClean="0"/>
              <a:t>VIRI        </a:t>
            </a:r>
            <a:r>
              <a:rPr lang="sl-SI" dirty="0" smtClean="0"/>
              <a:t>2T</a:t>
            </a:r>
            <a:endParaRPr lang="sl-SI" dirty="0"/>
          </a:p>
        </p:txBody>
      </p:sp>
      <p:sp>
        <p:nvSpPr>
          <p:cNvPr id="3" name="Ograda vsebine 2"/>
          <p:cNvSpPr>
            <a:spLocks noGrp="1"/>
          </p:cNvSpPr>
          <p:nvPr>
            <p:ph idx="1"/>
          </p:nvPr>
        </p:nvSpPr>
        <p:spPr/>
        <p:txBody>
          <a:bodyPr/>
          <a:lstStyle/>
          <a:p>
            <a:r>
              <a:rPr lang="sl-SI" u="sng" dirty="0"/>
              <a:t>Na zadnji strani navedite vire, ki ste jih uporabili za izdelovanje seminarske naloge:</a:t>
            </a:r>
            <a:endParaRPr lang="sl-SI" dirty="0"/>
          </a:p>
          <a:p>
            <a:r>
              <a:rPr lang="sl-SI" dirty="0"/>
              <a:t>npr. </a:t>
            </a:r>
            <a:r>
              <a:rPr lang="sl-SI" dirty="0" err="1"/>
              <a:t>google</a:t>
            </a:r>
            <a:r>
              <a:rPr lang="sl-SI" dirty="0"/>
              <a:t> slike, </a:t>
            </a:r>
            <a:r>
              <a:rPr lang="sl-SI" dirty="0" err="1"/>
              <a:t>Wikipedia</a:t>
            </a:r>
            <a:r>
              <a:rPr lang="sl-SI" dirty="0"/>
              <a:t>; </a:t>
            </a:r>
            <a:endParaRPr lang="sl-SI" dirty="0" smtClean="0"/>
          </a:p>
          <a:p>
            <a:r>
              <a:rPr lang="sl-SI" dirty="0" smtClean="0"/>
              <a:t>Učbenik </a:t>
            </a:r>
            <a:r>
              <a:rPr lang="sl-SI" dirty="0"/>
              <a:t>– avtor, naslov učbenika, založba, leto izdaje</a:t>
            </a:r>
            <a:r>
              <a:rPr lang="sl-SI" dirty="0" smtClean="0"/>
              <a:t>.</a:t>
            </a:r>
          </a:p>
          <a:p>
            <a:pPr>
              <a:buNone/>
            </a:pPr>
            <a:endParaRPr lang="sl-SI" dirty="0"/>
          </a:p>
          <a:p>
            <a:pPr>
              <a:buNone/>
            </a:pPr>
            <a:r>
              <a:rPr lang="sl-SI" dirty="0" smtClean="0"/>
              <a:t>SLIKE: Za vse štiri slike dobite </a:t>
            </a:r>
            <a:r>
              <a:rPr lang="sl-SI" b="1" dirty="0" smtClean="0"/>
              <a:t>4 točke.</a:t>
            </a:r>
          </a:p>
          <a:p>
            <a:pPr>
              <a:buNone/>
            </a:pPr>
            <a:endParaRPr lang="sl-SI" dirty="0"/>
          </a:p>
        </p:txBody>
      </p:sp>
      <p:pic>
        <p:nvPicPr>
          <p:cNvPr id="6" name="Posnet zvok">
            <a:hlinkClick r:id="" action="ppaction://media"/>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7884368" y="582136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7202" fill="hold"/>
                                        <p:tgtEl>
                                          <p:spTgt spid="6"/>
                                        </p:tgtEl>
                                      </p:cBhvr>
                                    </p:cmd>
                                  </p:childTnLst>
                                </p:cTn>
                              </p:par>
                            </p:childTnLst>
                          </p:cTn>
                        </p:par>
                      </p:childTnLst>
                    </p:cTn>
                  </p:par>
                </p:childTnLst>
              </p:cTn>
              <p:nextCondLst>
                <p:cond evt="onClick" delay="0">
                  <p:tgtEl>
                    <p:spTgt spid="6"/>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KRITERIJ OCENJEVANJA</a:t>
            </a:r>
            <a:endParaRPr lang="sl-SI" dirty="0"/>
          </a:p>
        </p:txBody>
      </p:sp>
      <p:sp>
        <p:nvSpPr>
          <p:cNvPr id="3" name="Ograda vsebine 2"/>
          <p:cNvSpPr>
            <a:spLocks noGrp="1"/>
          </p:cNvSpPr>
          <p:nvPr>
            <p:ph idx="1"/>
          </p:nvPr>
        </p:nvSpPr>
        <p:spPr>
          <a:xfrm>
            <a:off x="457200" y="1514945"/>
            <a:ext cx="8229600" cy="4641379"/>
          </a:xfrm>
        </p:spPr>
        <p:txBody>
          <a:bodyPr/>
          <a:lstStyle/>
          <a:p>
            <a:r>
              <a:rPr lang="sl-SI" b="1" u="sng" dirty="0"/>
              <a:t>Skupaj je </a:t>
            </a:r>
            <a:r>
              <a:rPr lang="sl-SI" b="1" u="sng" dirty="0" smtClean="0"/>
              <a:t>26 </a:t>
            </a:r>
            <a:r>
              <a:rPr lang="sl-SI" b="1" u="sng" dirty="0"/>
              <a:t>točk</a:t>
            </a:r>
            <a:r>
              <a:rPr lang="sl-SI" b="1" u="sng" dirty="0" smtClean="0"/>
              <a:t>.</a:t>
            </a:r>
          </a:p>
          <a:p>
            <a:pPr>
              <a:buNone/>
            </a:pPr>
            <a:r>
              <a:rPr lang="sl-SI" b="1" dirty="0" smtClean="0"/>
              <a:t>12 – 15 = zadostno (2)</a:t>
            </a:r>
          </a:p>
          <a:p>
            <a:pPr>
              <a:buNone/>
            </a:pPr>
            <a:r>
              <a:rPr lang="sl-SI" b="1" dirty="0" smtClean="0"/>
              <a:t>16 – 18 = dobro (3)</a:t>
            </a:r>
          </a:p>
          <a:p>
            <a:pPr>
              <a:buNone/>
            </a:pPr>
            <a:r>
              <a:rPr lang="sl-SI" b="1" dirty="0" smtClean="0"/>
              <a:t>19 – 22 = prav dobro (4)</a:t>
            </a:r>
          </a:p>
          <a:p>
            <a:pPr>
              <a:buNone/>
            </a:pPr>
            <a:r>
              <a:rPr lang="sl-SI" b="1" dirty="0" smtClean="0"/>
              <a:t>23 – 26 = odlično (5)</a:t>
            </a:r>
          </a:p>
          <a:p>
            <a:pPr>
              <a:buNone/>
            </a:pPr>
            <a:endParaRPr lang="sl-SI" dirty="0" smtClean="0"/>
          </a:p>
          <a:p>
            <a:pPr>
              <a:buNone/>
            </a:pPr>
            <a:r>
              <a:rPr lang="sl-SI" dirty="0" smtClean="0"/>
              <a:t>Veliko uspeha pri izdelavi seminarske vam želim!</a:t>
            </a:r>
            <a:endParaRPr lang="sl-SI" dirty="0"/>
          </a:p>
          <a:p>
            <a:endParaRPr lang="sl-SI" dirty="0"/>
          </a:p>
        </p:txBody>
      </p:sp>
      <p:sp>
        <p:nvSpPr>
          <p:cNvPr id="4" name="Smeško 3"/>
          <p:cNvSpPr/>
          <p:nvPr/>
        </p:nvSpPr>
        <p:spPr>
          <a:xfrm>
            <a:off x="6732240" y="3933056"/>
            <a:ext cx="914400" cy="9144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6" name="Posnet zvok">
            <a:hlinkClick r:id="" action="ppaction://media"/>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7646640" y="566896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56389" fill="hold"/>
                                        <p:tgtEl>
                                          <p:spTgt spid="6"/>
                                        </p:tgtEl>
                                      </p:cBhvr>
                                    </p:cmd>
                                  </p:childTnLst>
                                </p:cTn>
                              </p:par>
                            </p:childTnLst>
                          </p:cTn>
                        </p:par>
                      </p:childTnLst>
                    </p:cTn>
                  </p:par>
                </p:childTnLst>
              </p:cTn>
              <p:nextCondLst>
                <p:cond evt="onClick" delay="0">
                  <p:tgtEl>
                    <p:spTgt spid="6"/>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TotalTime>
  <Words>470</Words>
  <Application>Microsoft Office PowerPoint</Application>
  <PresentationFormat>Diaprojekcija na zaslonu (4:3)</PresentationFormat>
  <Paragraphs>49</Paragraphs>
  <Slides>7</Slides>
  <Notes>0</Notes>
  <HiddenSlides>0</HiddenSlides>
  <MMClips>7</MMClips>
  <ScaleCrop>false</ScaleCrop>
  <HeadingPairs>
    <vt:vector size="4" baseType="variant">
      <vt:variant>
        <vt:lpstr>Tema</vt:lpstr>
      </vt:variant>
      <vt:variant>
        <vt:i4>1</vt:i4>
      </vt:variant>
      <vt:variant>
        <vt:lpstr>Naslovi diapozitivov</vt:lpstr>
      </vt:variant>
      <vt:variant>
        <vt:i4>7</vt:i4>
      </vt:variant>
    </vt:vector>
  </HeadingPairs>
  <TitlesOfParts>
    <vt:vector size="8" baseType="lpstr">
      <vt:lpstr>Officeova tema</vt:lpstr>
      <vt:lpstr>Navodila za izdelavo seminarske naloge pri zgodovini</vt:lpstr>
      <vt:lpstr>Splošna navodila</vt:lpstr>
      <vt:lpstr>Kako izdelam naslovno stran – 4T</vt:lpstr>
      <vt:lpstr>Prva naloga: odgovori na vprašanja:        DRUŽINA V STAREM EGIPTU</vt:lpstr>
      <vt:lpstr>Druga naloga: odgovori na vprašanja: DRUŽINA V STARI GRČIJI</vt:lpstr>
      <vt:lpstr>ZADNJA STRAN: VIRI        2T</vt:lpstr>
      <vt:lpstr>KRITERIJ OCENJEVANJA</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Navodila za izdelavo seminarske naloge pri zgodovini</dc:title>
  <dc:creator>Lidija</dc:creator>
  <cp:lastModifiedBy>Lidija</cp:lastModifiedBy>
  <cp:revision>13</cp:revision>
  <dcterms:created xsi:type="dcterms:W3CDTF">2020-05-04T09:26:52Z</dcterms:created>
  <dcterms:modified xsi:type="dcterms:W3CDTF">2020-05-05T14:39:08Z</dcterms:modified>
</cp:coreProperties>
</file>