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3"/>
  </p:notesMasterIdLst>
  <p:handoutMasterIdLst>
    <p:handoutMasterId r:id="rId14"/>
  </p:handoutMasterIdLst>
  <p:sldIdLst>
    <p:sldId id="256" r:id="rId5"/>
    <p:sldId id="269" r:id="rId6"/>
    <p:sldId id="267" r:id="rId7"/>
    <p:sldId id="262" r:id="rId8"/>
    <p:sldId id="261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jr4srkih82Zg8L8DvAA0w==" hashData="c1VONMCdq6monYL/CP3hhjaZ9rJ2XjgxD+Ok41N6eIYtD3dg1hY3BKu5W7nXTstu3Oh9bn4Cf7ks5bscMhml5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D8D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899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445793A1-5EE3-4B03-B353-E9CD275196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BB21752-57A6-4D54-9D39-9736E208C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CEB3F-9833-4B00-858D-5BA902E46D01}" type="datetime1">
              <a:rPr lang="sl-SI" smtClean="0"/>
              <a:t>30. 03. 2020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650F523-8AA2-4827-8ADD-E407D03396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5D93D85-2499-4AEF-9E23-D445DE01AF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D17ED-A452-4A50-A6B4-F4D79F0D12E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4249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B229E-6AE2-43A6-9298-BD7060918561}" type="datetime1">
              <a:rPr lang="sl-SI" smtClean="0"/>
              <a:pPr/>
              <a:t>30. 03. 2020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BA7F3-B654-4533-A334-E615BC003D52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422903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BA7F3-B654-4533-A334-E615BC003D52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222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BA7F3-B654-4533-A334-E615BC003D52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6848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BA7F3-B654-4533-A334-E615BC003D52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360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BA7F3-B654-4533-A334-E615BC003D52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914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D3E2A7-9761-44DC-93C8-535D0CBC606F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6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D832EC8-089F-44B5-BFB3-B2CBD7FDB2F5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03500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E976FB-E18B-4A08-AAD3-1A365F0F9A28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421665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69FDDD-69E9-4DFF-8820-6A9D4441BCFB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9661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086DD3-0DA2-4531-8231-3A2ED4CE7652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373599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5B46BD-BC22-49EB-BB67-EA30E0AB105F}" type="datetime1">
              <a:rPr lang="sl-SI" noProof="0" smtClean="0"/>
              <a:t>30. 03. 2020</a:t>
            </a:fld>
            <a:endParaRPr lang="sl-S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649413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5B46BD-BC22-49EB-BB67-EA30E0AB105F}" type="datetime1">
              <a:rPr lang="sl-SI" noProof="0" smtClean="0"/>
              <a:t>30. 03. 2020</a:t>
            </a:fld>
            <a:endParaRPr lang="sl-S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2578864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3AA4F52-1A53-454B-A469-2F9B2D743C9C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365090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5B46BD-BC22-49EB-BB67-EA30E0AB105F}" type="datetime1">
              <a:rPr lang="sl-SI" noProof="0" smtClean="0"/>
              <a:t>30. 03. 2020</a:t>
            </a:fld>
            <a:endParaRPr lang="sl-S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4422879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FE855FC-0E26-4031-AB93-1C54B1405EC0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72666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418D62-DB71-4C57-BF59-DD678A009DC5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41467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AE19354-8A49-4500-97E2-15E320405B41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73171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F882AF-4B06-420E-B8BD-8DA22AC90C5F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49463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6C16DF-D228-4B50-B274-D996774BC606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82260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5B46BD-BC22-49EB-BB67-EA30E0AB105F}" type="datetime1">
              <a:rPr lang="sl-SI" noProof="0" smtClean="0"/>
              <a:t>30. 03. 2020</a:t>
            </a:fld>
            <a:endParaRPr lang="sl-SI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8873399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60481CD-2E43-4E5A-A5A1-48EDE89AE77B}" type="datetime1">
              <a:rPr lang="sl-SI" noProof="0" smtClean="0"/>
              <a:t>30. 03. 2020</a:t>
            </a:fld>
            <a:endParaRPr lang="sl-S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1458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5B46BD-BC22-49EB-BB67-EA30E0AB105F}" type="datetime1">
              <a:rPr lang="sl-SI" noProof="0" smtClean="0"/>
              <a:t>30. 03. 2020</a:t>
            </a:fld>
            <a:endParaRPr lang="sl-SI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l-S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7036824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E95B46BD-BC22-49EB-BB67-EA30E0AB105F}" type="datetime1">
              <a:rPr lang="sl-SI" noProof="0" smtClean="0"/>
              <a:t>30. 03. 2020</a:t>
            </a:fld>
            <a:endParaRPr lang="sl-S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71516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6BA91D-915C-49E9-BA6D-FB9B677AC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6895" y="628617"/>
            <a:ext cx="5067717" cy="3028983"/>
          </a:xfrm>
        </p:spPr>
        <p:txBody>
          <a:bodyPr rtlCol="0">
            <a:normAutofit/>
          </a:bodyPr>
          <a:lstStyle/>
          <a:p>
            <a:pPr rtl="0"/>
            <a:r>
              <a:rPr lang="sl-SI" b="1" dirty="0">
                <a:solidFill>
                  <a:srgbClr val="FFC000"/>
                </a:solidFill>
              </a:rPr>
              <a:t>Prebudi ustvarjalnost in se ob tem zabavaj </a:t>
            </a:r>
            <a:r>
              <a:rPr lang="sl-SI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r>
              <a:rPr lang="sl-SI" dirty="0">
                <a:solidFill>
                  <a:srgbClr val="FFC000"/>
                </a:solidFill>
              </a:rPr>
              <a:t>  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5DB1A8A-4EF6-4157-8A00-84AEDB088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3305" y="3843868"/>
            <a:ext cx="3766719" cy="1564744"/>
          </a:xfrm>
        </p:spPr>
        <p:txBody>
          <a:bodyPr rtlCol="0">
            <a:normAutofit/>
          </a:bodyPr>
          <a:lstStyle/>
          <a:p>
            <a:pPr rtl="0"/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TIT 6 _UČENJE NA DALJAVO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84DA42C-C59D-4440-B280-67D65155B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092" y="524174"/>
            <a:ext cx="5174908" cy="347512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BC718A9-F514-4720-A985-9F20B73718F2}"/>
              </a:ext>
            </a:extLst>
          </p:cNvPr>
          <p:cNvSpPr txBox="1"/>
          <p:nvPr/>
        </p:nvSpPr>
        <p:spPr>
          <a:xfrm>
            <a:off x="782053" y="4360243"/>
            <a:ext cx="11309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- V NADALJEVANJU TE ČAKA VEČ IDEJ ZA IZDELKE – 2 tematiki </a:t>
            </a:r>
            <a:r>
              <a:rPr lang="sl-SI" sz="2000" dirty="0">
                <a:sym typeface="Wingdings" panose="05000000000000000000" pitchFamily="2" charset="2"/>
              </a:rPr>
              <a:t> </a:t>
            </a:r>
            <a:r>
              <a:rPr lang="sl-SI" sz="2000" dirty="0"/>
              <a:t>. </a:t>
            </a:r>
          </a:p>
          <a:p>
            <a:r>
              <a:rPr lang="sl-SI" sz="2000" dirty="0"/>
              <a:t>- GLEDE NA RAZPOLOŽLJIVE MATERIALE, PRIPOMOČKE IN DELOVNI PROSTOR SI IZBERI NAJPRIMERNEJŠEGA. </a:t>
            </a:r>
          </a:p>
          <a:p>
            <a:r>
              <a:rPr lang="sl-SI" sz="2000" dirty="0"/>
              <a:t>- </a:t>
            </a:r>
            <a:r>
              <a:rPr lang="sl-SI" sz="2000" b="1" dirty="0"/>
              <a:t>V ZVEZEK ZAPIŠI DELOVNE OPERACIJE, PRIPOMOČKE, ORODJA ALI STROJE, KI JIH BOŠ UPORABIL/A. </a:t>
            </a:r>
            <a:endParaRPr lang="sl-SI" sz="2000" dirty="0"/>
          </a:p>
          <a:p>
            <a:r>
              <a:rPr lang="sl-SI" sz="2000" dirty="0"/>
              <a:t>- </a:t>
            </a:r>
            <a:r>
              <a:rPr lang="sl-SI" sz="2000" b="1" dirty="0"/>
              <a:t>NARIŠI TUDI SKICO</a:t>
            </a:r>
            <a:r>
              <a:rPr lang="sl-SI" sz="2000" dirty="0"/>
              <a:t>. NAJPOGUMNEJŠI LAHKO TUDI NAČRT. </a:t>
            </a:r>
          </a:p>
          <a:p>
            <a:r>
              <a:rPr lang="sl-SI" sz="2000" dirty="0"/>
              <a:t>- </a:t>
            </a:r>
            <a:r>
              <a:rPr lang="sl-SI" sz="2000" b="1" dirty="0"/>
              <a:t>IZDELEK SPRAVI IN GA PRINESI V ŠOLO. </a:t>
            </a:r>
          </a:p>
        </p:txBody>
      </p:sp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AA2FDAA4-3180-4893-977E-1E5D30A48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1308" y="2795337"/>
            <a:ext cx="609600" cy="60960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20410348-8B11-4D6A-BC4A-0FB14D3059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0424" y="5806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6B2C6A-8021-4588-BFA0-C405BE24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9711072" cy="1507067"/>
          </a:xfrm>
        </p:spPr>
        <p:txBody>
          <a:bodyPr/>
          <a:lstStyle/>
          <a:p>
            <a:r>
              <a:rPr lang="sl-SI" dirty="0"/>
              <a:t>TEMATIKI STA: </a:t>
            </a:r>
            <a:r>
              <a:rPr lang="sl-SI" b="1" dirty="0"/>
              <a:t>VELIKA NOČ IN MOJA SOBA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A255F4-DCC5-463A-B19A-F158AF66D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54" y="317635"/>
            <a:ext cx="7729086" cy="3668326"/>
          </a:xfrm>
          <a:solidFill>
            <a:srgbClr val="FF9900">
              <a:alpha val="70000"/>
            </a:srgbClr>
          </a:solidFill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sl-SI" b="1" dirty="0">
                <a:solidFill>
                  <a:prstClr val="white"/>
                </a:solidFill>
              </a:rPr>
              <a:t>IZBERI MATERIAL: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sl-SI" b="1" dirty="0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sl-SI" b="1" dirty="0">
                <a:solidFill>
                  <a:prstClr val="white"/>
                </a:solidFill>
              </a:rPr>
              <a:t>LES</a:t>
            </a:r>
            <a:r>
              <a:rPr lang="sl-SI" dirty="0">
                <a:solidFill>
                  <a:prstClr val="white"/>
                </a:solidFill>
              </a:rPr>
              <a:t> (lahko tudi lesni material, ki ga nabereš v gozdu)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sl-SI" b="1" dirty="0">
                <a:solidFill>
                  <a:prstClr val="white"/>
                </a:solidFill>
              </a:rPr>
              <a:t>PAPIR</a:t>
            </a:r>
            <a:r>
              <a:rPr lang="sl-SI" dirty="0">
                <a:solidFill>
                  <a:prstClr val="white"/>
                </a:solidFill>
              </a:rPr>
              <a:t> (karton – škatla od čevljev, lepenka - embalaža za jajca, kolaž papir, rolica od </a:t>
            </a:r>
            <a:r>
              <a:rPr lang="sl-SI" dirty="0" err="1">
                <a:solidFill>
                  <a:prstClr val="white"/>
                </a:solidFill>
              </a:rPr>
              <a:t>wc</a:t>
            </a:r>
            <a:r>
              <a:rPr lang="sl-SI" dirty="0">
                <a:solidFill>
                  <a:prstClr val="white"/>
                </a:solidFill>
              </a:rPr>
              <a:t> papirja)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sl-SI" b="1" dirty="0">
                <a:solidFill>
                  <a:prstClr val="white"/>
                </a:solidFill>
              </a:rPr>
              <a:t>GLINA,MODELIRNA MASA</a:t>
            </a:r>
            <a:r>
              <a:rPr lang="sl-SI" dirty="0">
                <a:solidFill>
                  <a:prstClr val="white"/>
                </a:solidFill>
              </a:rPr>
              <a:t>,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sl-SI" b="1" dirty="0">
                <a:solidFill>
                  <a:prstClr val="white"/>
                </a:solidFill>
              </a:rPr>
              <a:t>BLAGO</a:t>
            </a:r>
            <a:r>
              <a:rPr lang="sl-SI" dirty="0">
                <a:solidFill>
                  <a:prstClr val="white"/>
                </a:solidFill>
              </a:rPr>
              <a:t> – NOGAVICE </a:t>
            </a:r>
            <a:r>
              <a:rPr lang="sl-SI" dirty="0">
                <a:solidFill>
                  <a:prstClr val="white"/>
                </a:solidFill>
                <a:sym typeface="Wingdings" panose="05000000000000000000" pitchFamily="2" charset="2"/>
              </a:rPr>
              <a:t>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sl-SI" b="1" dirty="0">
                <a:solidFill>
                  <a:prstClr val="white"/>
                </a:solidFill>
                <a:sym typeface="Wingdings" panose="05000000000000000000" pitchFamily="2" charset="2"/>
              </a:rPr>
              <a:t>FILC, VOLNA</a:t>
            </a:r>
            <a:endParaRPr lang="sl-SI" b="1" dirty="0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sl-SI" dirty="0">
                <a:solidFill>
                  <a:prstClr val="white"/>
                </a:solidFill>
              </a:rPr>
              <a:t>BODI EKO IN IZDELAJ IZ </a:t>
            </a:r>
            <a:r>
              <a:rPr lang="sl-SI" b="1" dirty="0">
                <a:solidFill>
                  <a:prstClr val="white"/>
                </a:solidFill>
              </a:rPr>
              <a:t>ODPADNEGA MATERIALA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sl-SI" b="1" dirty="0">
                <a:solidFill>
                  <a:prstClr val="white"/>
                </a:solidFill>
              </a:rPr>
              <a:t>TVOJA IZBIRA  </a:t>
            </a:r>
            <a:r>
              <a:rPr lang="sl-SI" b="1" dirty="0">
                <a:solidFill>
                  <a:prstClr val="white"/>
                </a:solidFill>
                <a:sym typeface="Wingdings" panose="05000000000000000000" pitchFamily="2" charset="2"/>
              </a:rPr>
              <a:t></a:t>
            </a:r>
            <a:endParaRPr lang="sl-SI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1B9B337-5312-48CE-B8CE-111DE840E948}"/>
              </a:ext>
            </a:extLst>
          </p:cNvPr>
          <p:cNvSpPr txBox="1"/>
          <p:nvPr/>
        </p:nvSpPr>
        <p:spPr>
          <a:xfrm>
            <a:off x="8152598" y="317635"/>
            <a:ext cx="3792354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accent4"/>
                </a:solidFill>
              </a:rPr>
              <a:t>ČAS, KI GA BOŠ IMEL/A NA VOLJO: </a:t>
            </a:r>
            <a:r>
              <a:rPr lang="sl-SI" b="1" dirty="0">
                <a:solidFill>
                  <a:schemeClr val="accent4"/>
                </a:solidFill>
              </a:rPr>
              <a:t>4 ŠOLSKE URE (lahko več, razporedi si jih poljubno)</a:t>
            </a:r>
          </a:p>
          <a:p>
            <a:r>
              <a:rPr lang="sl-SI" b="1" dirty="0">
                <a:solidFill>
                  <a:schemeClr val="accent4"/>
                </a:solidFill>
              </a:rPr>
              <a:t>- slikaj se pred, med in po zaključku dela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F12281F-B8F1-4216-B226-50E3F8BAE60F}"/>
              </a:ext>
            </a:extLst>
          </p:cNvPr>
          <p:cNvSpPr txBox="1"/>
          <p:nvPr/>
        </p:nvSpPr>
        <p:spPr>
          <a:xfrm>
            <a:off x="8152598" y="1935144"/>
            <a:ext cx="379235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7030A0"/>
                </a:solidFill>
              </a:rPr>
              <a:t>IZDELEK SPRAVI IN GA PRINESI V ŠOLO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F4B2B99-E326-4718-9343-EE386E46D250}"/>
              </a:ext>
            </a:extLst>
          </p:cNvPr>
          <p:cNvSpPr txBox="1"/>
          <p:nvPr/>
        </p:nvSpPr>
        <p:spPr>
          <a:xfrm>
            <a:off x="8152598" y="2797705"/>
            <a:ext cx="379235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7030A0"/>
                </a:solidFill>
              </a:rPr>
              <a:t>LAHKO GA SLIKAŠ IN SLIKO OBJAVIŠ NA FB ALI MI POŠLJEŠ NA MAIL </a:t>
            </a:r>
            <a:r>
              <a:rPr lang="sl-SI" b="1" dirty="0">
                <a:solidFill>
                  <a:srgbClr val="7030A0"/>
                </a:solidFill>
                <a:sym typeface="Wingdings" panose="05000000000000000000" pitchFamily="2" charset="2"/>
              </a:rPr>
              <a:t>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54FF08F-7B63-484B-B39E-1BBA1A3F8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4078" y="4292676"/>
            <a:ext cx="1896377" cy="1896377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5E067598-8466-440D-967F-0D14FE08F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7947" y="3063309"/>
            <a:ext cx="609600" cy="609600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B5BDB6A2-324B-4FB0-9CBB-EE07F0F7B2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5352" y="1255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2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45" y="467784"/>
            <a:ext cx="6763874" cy="10165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sl-SI" b="1" dirty="0">
                <a:solidFill>
                  <a:srgbClr val="FFC000"/>
                </a:solidFill>
              </a:rPr>
              <a:t>1. VELIKA NOČ SE PRIBLIŽUJE </a:t>
            </a:r>
            <a:r>
              <a:rPr lang="sl-SI" b="1" dirty="0">
                <a:solidFill>
                  <a:srgbClr val="FFC000"/>
                </a:solidFill>
                <a:sym typeface="Wingdings" panose="05000000000000000000" pitchFamily="2" charset="2"/>
              </a:rPr>
              <a:t> </a:t>
            </a:r>
            <a:br>
              <a:rPr lang="sl-SI" dirty="0"/>
            </a:b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EEE42A0-647E-4997-9416-89FC3BC67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835" y="1484330"/>
            <a:ext cx="4937655" cy="1507067"/>
          </a:xfrm>
          <a:solidFill>
            <a:schemeClr val="accent1">
              <a:lumMod val="25000"/>
              <a:lumOff val="75000"/>
            </a:schemeClr>
          </a:solidFill>
        </p:spPr>
        <p:txBody>
          <a:bodyPr/>
          <a:lstStyle/>
          <a:p>
            <a:r>
              <a:rPr lang="sl-SI" dirty="0"/>
              <a:t>Izdelaj velikonočnega zajčka</a:t>
            </a:r>
          </a:p>
          <a:p>
            <a:r>
              <a:rPr lang="sl-SI" dirty="0"/>
              <a:t>Izdelaj košarico za jajčka</a:t>
            </a:r>
          </a:p>
          <a:p>
            <a:r>
              <a:rPr lang="sl-SI" dirty="0"/>
              <a:t>tvoja ideja </a:t>
            </a:r>
            <a:r>
              <a:rPr lang="sl-SI" dirty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092594DA-ECD0-4399-9DA6-35C55B01EB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12576" y="685800"/>
            <a:ext cx="2304663" cy="361473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EA519EB-E3CF-4230-B27B-020622C0F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9689" y="1702112"/>
            <a:ext cx="3416865" cy="256472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6BD0268-9E0A-41A8-97E2-F045BF3A4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1716" y="4507938"/>
            <a:ext cx="2249619" cy="224961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0F67144-B2E0-4041-8C8E-B3FAE29D3B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507938"/>
            <a:ext cx="2238375" cy="2276475"/>
          </a:xfrm>
          <a:prstGeom prst="rect">
            <a:avLst/>
          </a:prstGeom>
        </p:spPr>
      </p:pic>
      <p:pic>
        <p:nvPicPr>
          <p:cNvPr id="19" name="Slika 18" descr="Learn how to sculpt a clay easter bunny in this post!  Then you'll see how to use it as a candy jar topper.  So cute!  #airdryclay #eastercrafts #easterbunnycrafts">
            <a:extLst>
              <a:ext uri="{FF2B5EF4-FFF2-40B4-BE49-F238E27FC236}">
                <a16:creationId xmlns:a16="http://schemas.microsoft.com/office/drawing/2014/main" id="{08B8683A-BD41-4E43-B826-A1BF494CA5A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5" y="3396557"/>
            <a:ext cx="22479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A52830A-F5E3-40FA-9B1C-4B7E77EAF1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784" y="3396557"/>
            <a:ext cx="2249619" cy="2993395"/>
          </a:xfrm>
          <a:prstGeom prst="rect">
            <a:avLst/>
          </a:prstGeom>
        </p:spPr>
      </p:pic>
      <p:pic>
        <p:nvPicPr>
          <p:cNvPr id="14" name="Posnet zvok">
            <a:hlinkClick r:id="" action="ppaction://media"/>
            <a:extLst>
              <a:ext uri="{FF2B5EF4-FFF2-40B4-BE49-F238E27FC236}">
                <a16:creationId xmlns:a16="http://schemas.microsoft.com/office/drawing/2014/main" id="{812012AE-D7CD-472E-8F64-5EB9FAAAC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36535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D2628F-683F-4B10-8C95-1C24C4A8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76" y="338845"/>
            <a:ext cx="8534400" cy="1095320"/>
          </a:xfrm>
        </p:spPr>
        <p:txBody>
          <a:bodyPr rtlCol="0">
            <a:normAutofit/>
          </a:bodyPr>
          <a:lstStyle/>
          <a:p>
            <a:pPr rtl="0"/>
            <a:r>
              <a:rPr lang="sl-SI" b="1">
                <a:solidFill>
                  <a:srgbClr val="FFFFFF"/>
                </a:solidFill>
              </a:rPr>
              <a:t>Še nekaj idej……</a:t>
            </a:r>
            <a:endParaRPr lang="sl-SI" b="1" dirty="0">
              <a:solidFill>
                <a:srgbClr val="FFFFFF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0400E65-9885-457C-B081-A4B8E1A6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91" y="1362261"/>
            <a:ext cx="2249619" cy="44992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E1C062C-54CB-4328-A1EA-B0ACD5408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75" t="16579" r="16326" b="15293"/>
          <a:stretch/>
        </p:blipFill>
        <p:spPr>
          <a:xfrm>
            <a:off x="2899610" y="1362261"/>
            <a:ext cx="3946359" cy="221381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B9F6405-5042-4568-BDCC-EE46C2CF2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508" y="1362261"/>
            <a:ext cx="4279763" cy="320677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3966536-F53E-4548-8BD8-8D0620610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9610" y="3746042"/>
            <a:ext cx="3810330" cy="254225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8E45980-D50B-47F9-9B6A-C9C354603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514" y="4012920"/>
            <a:ext cx="4042519" cy="227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44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33" y="384565"/>
            <a:ext cx="3269365" cy="9244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sl-SI" sz="3200" b="1" dirty="0">
                <a:solidFill>
                  <a:srgbClr val="FFC000"/>
                </a:solidFill>
              </a:rPr>
              <a:t>2. Moja soba </a:t>
            </a:r>
            <a:r>
              <a:rPr lang="sl-SI" sz="3200" b="1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endParaRPr lang="sl-SI" sz="3200" b="1" dirty="0">
              <a:solidFill>
                <a:srgbClr val="FFC000"/>
              </a:solidFill>
            </a:endParaRP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7227C0A7-43C0-4132-BB3C-F657BCFA97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2" name="Označba mesta vsebine 3">
            <a:extLst>
              <a:ext uri="{FF2B5EF4-FFF2-40B4-BE49-F238E27FC236}">
                <a16:creationId xmlns:a16="http://schemas.microsoft.com/office/drawing/2014/main" id="{98D9FC86-FD64-46C5-9552-4F1DBA0F2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327" y="1309037"/>
            <a:ext cx="5194298" cy="3821227"/>
          </a:xfrm>
          <a:solidFill>
            <a:schemeClr val="accent1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r>
              <a:rPr lang="sl-SI" dirty="0"/>
              <a:t>Izdelaj stojalo za svinčnike</a:t>
            </a:r>
          </a:p>
          <a:p>
            <a:r>
              <a:rPr lang="sl-SI" dirty="0"/>
              <a:t>Izdelaj svoj koš za smeti</a:t>
            </a:r>
          </a:p>
          <a:p>
            <a:r>
              <a:rPr lang="sl-SI" dirty="0"/>
              <a:t>Izdelaj si poličko za knjige</a:t>
            </a:r>
          </a:p>
          <a:p>
            <a:r>
              <a:rPr lang="sl-SI" dirty="0"/>
              <a:t>Izdelaj okvir za sliko</a:t>
            </a:r>
          </a:p>
          <a:p>
            <a:r>
              <a:rPr lang="sl-SI" dirty="0"/>
              <a:t>‚‘obešalnik‘‘ za nakit (dekleta </a:t>
            </a:r>
            <a:r>
              <a:rPr lang="sl-SI" dirty="0">
                <a:sym typeface="Wingdings" panose="05000000000000000000" pitchFamily="2" charset="2"/>
              </a:rPr>
              <a:t> )</a:t>
            </a:r>
            <a:r>
              <a:rPr lang="sl-SI" dirty="0"/>
              <a:t> </a:t>
            </a:r>
          </a:p>
          <a:p>
            <a:r>
              <a:rPr lang="sl-SI" dirty="0"/>
              <a:t>škatlica za sponke</a:t>
            </a:r>
          </a:p>
          <a:p>
            <a:r>
              <a:rPr lang="sl-SI" dirty="0"/>
              <a:t>Tvoje ideje (iz šole: ovitek za telefon, skiro)</a:t>
            </a:r>
          </a:p>
          <a:p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CC2766F-74EC-4B6A-BB24-A5F4703CF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677" y="177045"/>
            <a:ext cx="3598239" cy="382399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2E5C361-FC76-4478-9E1A-5D0C38F26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8054" y="177045"/>
            <a:ext cx="2249619" cy="299339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BCBD028-0938-4645-8681-59B4A8316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0705" y="3219650"/>
            <a:ext cx="3210620" cy="34293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7D14537-B33F-4F7A-8E20-01D657674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1465" y="3557359"/>
            <a:ext cx="2249619" cy="3145809"/>
          </a:xfrm>
          <a:prstGeom prst="rect">
            <a:avLst/>
          </a:prstGeom>
        </p:spPr>
      </p:pic>
      <p:pic>
        <p:nvPicPr>
          <p:cNvPr id="13" name="Posnet zvok">
            <a:hlinkClick r:id="" action="ppaction://media"/>
            <a:extLst>
              <a:ext uri="{FF2B5EF4-FFF2-40B4-BE49-F238E27FC236}">
                <a16:creationId xmlns:a16="http://schemas.microsoft.com/office/drawing/2014/main" id="{B0622F4D-008E-47D5-A7C6-A00351E5E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0998" y="5749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17F3E634-4670-43BD-A626-403A80DAA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48" y="2801642"/>
            <a:ext cx="2249619" cy="337138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52032B9-8E51-4B5B-A364-9043DEFCF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695016C-C8F1-4C5E-A9ED-A1BDF72113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4578" y="386582"/>
            <a:ext cx="2249619" cy="2249619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4179FFC-2C17-415F-B40F-10F995ACC6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95ACA4E-ECA2-44D6-97C8-CDDBC2E48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632" y="386582"/>
            <a:ext cx="2249619" cy="277392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403F28E-CB15-44F7-92F9-B198C6728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593" y="386582"/>
            <a:ext cx="5371042" cy="535275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382E918-04BA-4D04-A7D9-E1A63EB12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870" y="3472310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4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FE6E99-165D-430F-8DFA-58D320041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B73274C-E0D1-4DC6-A874-25F64B5910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E8E2DEE-A650-4F9B-97C9-311CADC347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F62C293-D9AA-49A6-992D-EB895D62E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09" y="499535"/>
            <a:ext cx="4399286" cy="330244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365EA44-2054-4BB5-A393-40EF72A7E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662" y="499535"/>
            <a:ext cx="4049713" cy="268883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B630A0A-6FB5-4820-B065-5232A412A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725" y="484377"/>
            <a:ext cx="2249619" cy="294462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F0EB49E-1179-451C-A809-BC9F1A022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91" y="3801979"/>
            <a:ext cx="2249619" cy="292633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0D4A638-1C82-47FA-82C2-3AABA16E1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502" y="3113066"/>
            <a:ext cx="2249619" cy="348721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134584C-C13C-44E4-AD61-47AEA5258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388" y="3801979"/>
            <a:ext cx="3898258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2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B3F7490-4943-4440-92B4-FE3C98373FA1}"/>
              </a:ext>
            </a:extLst>
          </p:cNvPr>
          <p:cNvSpPr txBox="1"/>
          <p:nvPr/>
        </p:nvSpPr>
        <p:spPr>
          <a:xfrm>
            <a:off x="991402" y="1058779"/>
            <a:ext cx="97792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PRI ISKANJU IDEJ SI POMAGAJ S SPLETNO STRANJO </a:t>
            </a:r>
            <a:r>
              <a:rPr lang="sl-SI" sz="3200" b="1" dirty="0"/>
              <a:t>PINTEREST</a:t>
            </a:r>
            <a:r>
              <a:rPr lang="sl-SI" sz="3200" dirty="0"/>
              <a:t> IN SEVEDA Z LASTNO DOMIŠLJIJO </a:t>
            </a:r>
            <a:r>
              <a:rPr lang="sl-SI" sz="3200" dirty="0">
                <a:sym typeface="Wingdings" panose="05000000000000000000" pitchFamily="2" charset="2"/>
              </a:rPr>
              <a:t> </a:t>
            </a:r>
          </a:p>
          <a:p>
            <a:endParaRPr lang="sl-SI" sz="3200" dirty="0">
              <a:sym typeface="Wingdings" panose="05000000000000000000" pitchFamily="2" charset="2"/>
            </a:endParaRPr>
          </a:p>
          <a:p>
            <a:r>
              <a:rPr lang="sl-SI" sz="3200" dirty="0">
                <a:sym typeface="Wingdings" panose="05000000000000000000" pitchFamily="2" charset="2"/>
              </a:rPr>
              <a:t>SE VESELIM VAŠIH IZDELKOV </a:t>
            </a:r>
            <a:endParaRPr lang="sl-SI" sz="3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1322311-D943-4554-9571-186E43208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239" y="2672364"/>
            <a:ext cx="4423359" cy="3126857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2B7E37BA-CE63-4887-8B6F-9F0565FEE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6245" y="4096672"/>
            <a:ext cx="609600" cy="609600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C28760F-BC7C-4B4C-997B-1BBAC6DDD7E7}"/>
              </a:ext>
            </a:extLst>
          </p:cNvPr>
          <p:cNvSpPr txBox="1"/>
          <p:nvPr/>
        </p:nvSpPr>
        <p:spPr>
          <a:xfrm>
            <a:off x="991402" y="5276675"/>
            <a:ext cx="5250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OSTANITE ZDRAVI IN POZITIVNI !!! </a:t>
            </a:r>
            <a:r>
              <a:rPr lang="sl-SI"/>
              <a:t>UPAM, DA SE KMALU VIDIMO </a:t>
            </a:r>
            <a:r>
              <a:rPr lang="sl-SI">
                <a:sym typeface="Wingdings" panose="05000000000000000000" pitchFamily="2" charset="2"/>
              </a:rPr>
              <a:t>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357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zina">
  <a:themeElements>
    <a:clrScheme name="Rezina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Rezin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zin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FA93B6D-1597-4D86-B6EB-52CA39D989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CC082E-8DE3-449F-B604-FF5FA628FB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E76448-B9B5-444F-ABF0-3E2949E5B92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307</Words>
  <Application>Microsoft Office PowerPoint</Application>
  <PresentationFormat>Širokozaslonsko</PresentationFormat>
  <Paragraphs>42</Paragraphs>
  <Slides>8</Slides>
  <Notes>4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Calibri</vt:lpstr>
      <vt:lpstr>Century Gothic</vt:lpstr>
      <vt:lpstr>Wingdings 3</vt:lpstr>
      <vt:lpstr>Rezina</vt:lpstr>
      <vt:lpstr>Prebudi ustvarjalnost in se ob tem zabavaj    </vt:lpstr>
      <vt:lpstr>TEMATIKI STA: VELIKA NOČ IN MOJA SOBA </vt:lpstr>
      <vt:lpstr>1. VELIKA NOČ SE PRIBLIŽUJE   </vt:lpstr>
      <vt:lpstr>Še nekaj idej……</vt:lpstr>
      <vt:lpstr>2. Moja soba 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2020-03-29T19:05:14Z</dcterms:created>
  <dcterms:modified xsi:type="dcterms:W3CDTF">2020-03-30T14:43:01Z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